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0" y="2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05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48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33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58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46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8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3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95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5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5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222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B1BE2-0EC6-4907-BB45-386E550E4F92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1BA77-E66D-4AEA-9892-1A0A86A80C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75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flora.doc.decalog.net/xwiki/wiki/flora/view/2_Administration/Exports%20triton/#HModifierunmodE8led27impressiondE9jE0existant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hyperlink" Target="https://flora.doc.decalog.net/xwiki/wiki/flora/view/2_Administration/Exports%20triton/#HOption2:crE9erintE9gralementlecontenudumodE8ledansLibre-Offic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hyperlink" Target="https://flora.doc.decalog.net/xwiki/wiki/flora/view/2_Administration/Exports%20triton/Pour%20aller%20plus%20loin/" TargetMode="External"/><Relationship Id="rId5" Type="http://schemas.openxmlformats.org/officeDocument/2006/relationships/image" Target="../media/image4.png"/><Relationship Id="rId10" Type="http://schemas.openxmlformats.org/officeDocument/2006/relationships/hyperlink" Target="https://flora.doc.decalog.net/xwiki/wiki/flora/view/2_Administration/Exports%20triton/#HImprimerunesE9lectiondenotices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flora.doc.decalog.net/xwiki/wiki/flora/view/2_Administration/Exports%20triton/#HCrE9ersonpropremodE8led27impres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1402" y="3212390"/>
            <a:ext cx="1657435" cy="29020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0787" y="1752303"/>
            <a:ext cx="1619333" cy="312436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99" y="3883792"/>
            <a:ext cx="2854960" cy="23253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294558" y="3514460"/>
            <a:ext cx="258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Sources et tables de Flora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099" y="549789"/>
            <a:ext cx="2656398" cy="22568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294558" y="146233"/>
            <a:ext cx="272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Modèles de données à plat</a:t>
            </a:r>
            <a:endParaRPr lang="fr-FR" dirty="0"/>
          </a:p>
        </p:txBody>
      </p:sp>
      <p:sp>
        <p:nvSpPr>
          <p:cNvPr id="9" name="Flèche vers le bas 8"/>
          <p:cNvSpPr/>
          <p:nvPr/>
        </p:nvSpPr>
        <p:spPr>
          <a:xfrm flipV="1">
            <a:off x="1464338" y="2878582"/>
            <a:ext cx="219600" cy="6358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0689" y="1678218"/>
            <a:ext cx="2881566" cy="341640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4562585" y="1308886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Modèle libre office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5164" y="930701"/>
            <a:ext cx="1619333" cy="346092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8528561" y="561369"/>
            <a:ext cx="288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Document libre office ou </a:t>
            </a:r>
            <a:r>
              <a:rPr lang="fr-FR" dirty="0" err="1" smtClean="0"/>
              <a:t>pdf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3360061" y="2286000"/>
            <a:ext cx="1063349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>
            <a:off x="7640358" y="2286000"/>
            <a:ext cx="852131" cy="262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660689" y="5172487"/>
            <a:ext cx="211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hlinkClick r:id="rId8"/>
              </a:rPr>
              <a:t>Comment modifier…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60689" y="5541819"/>
            <a:ext cx="2987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hlinkClick r:id="rId9"/>
              </a:rPr>
              <a:t>Comment créer un nouveau…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8635363" y="5126244"/>
            <a:ext cx="19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hlinkClick r:id="rId10"/>
              </a:rPr>
              <a:t>Comment utiliser…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663049" y="2843058"/>
            <a:ext cx="162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hlinkClick r:id="rId11"/>
              </a:rPr>
              <a:t>En savoir plus…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660689" y="5933709"/>
            <a:ext cx="2432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hlinkClick r:id="rId12"/>
              </a:rPr>
              <a:t>Mise en page avancée…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38</Words>
  <Application>Microsoft Office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SCHREIBER</dc:creator>
  <cp:lastModifiedBy>Nicolas SCHREIBER</cp:lastModifiedBy>
  <cp:revision>6</cp:revision>
  <dcterms:created xsi:type="dcterms:W3CDTF">2022-02-22T10:01:25Z</dcterms:created>
  <dcterms:modified xsi:type="dcterms:W3CDTF">2022-02-22T10:45:11Z</dcterms:modified>
</cp:coreProperties>
</file>